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2204864"/>
            <a:ext cx="766586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ржевского писателя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Евгения Ивановича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Ожогина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580" y="1886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7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г.Ржева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Тверской области 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284" y="61362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</a:t>
            </a:r>
            <a:endParaRPr lang="ru-RU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7500" y="4566999"/>
            <a:ext cx="372273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Руководитель проекта : </a:t>
            </a:r>
            <a:r>
              <a:rPr lang="ru-RU" sz="1400" b="1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библиотекарь МОУ «СОШ № 7»  </a:t>
            </a:r>
            <a:endParaRPr lang="ru-RU" sz="1400" b="1" dirty="0" smtClean="0">
              <a:solidFill>
                <a:schemeClr val="accent4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Джабаева </a:t>
            </a:r>
            <a:r>
              <a:rPr lang="ru-RU" sz="1400" b="1" dirty="0" err="1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Гюльнара</a:t>
            </a:r>
            <a:r>
              <a:rPr lang="ru-RU" sz="1400" b="1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Алирзаевна</a:t>
            </a:r>
            <a:endParaRPr lang="ru-RU" sz="1100" b="1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9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8289" y="55905"/>
            <a:ext cx="466454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Рассказ «Это было у моря</a:t>
            </a:r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</a:rPr>
              <a:t>(2010 год)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C:\Users\User\Desktop\ОЖОГИН\zw8JUtRGM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4062"/>
            <a:ext cx="5544616" cy="44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93373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было у моря… Правда моря не теплого, на самом востоке страны. Там, где солнце поднимается от линии горизонта, будто встает из пучины морской, а его лучи, скользя по бархатным холмикам волн, устремляются к берегу, упираясь в скалы и сопки…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Евгений Иванович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Ожогин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награжден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Почетным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 Союза журналистов России «За заслуги перед профессиональным сообществом» (2011 г.),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Почётным знаком Тверского регионального отделения Союза журналистов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России</a:t>
            </a:r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Золотое перо Верхневолжья»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Почётной грамотой Департамента культуры Тверской области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Благодарностью губернатора Тверской области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Почетной грамотой губернатора Тверской области (2013 г.),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медалями МВД и МЧС России,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лауреатскими дипломами журналистских конкурсов различных уровней, в том числе и регионального ежегодного фестиваля районной прессы «Майские звезды».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Занесен в энциклопедический словарь «Новая Россия. Русская литература» под редакцией С.И.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Чупринина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C:\Users\User\Desktop\ОЖОГИН\ОЖОГИН\IMG_5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9" y="4655245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ОЖОГИН\ОЖОГИН\НАЧ.УВД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94507"/>
            <a:ext cx="2736304" cy="18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ОЖОГИН\ОЖОГИН\ТВЕРЬ БАЛ ПРЕССЫ НАГРАЖДЕНИЕ 2011Г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5245"/>
            <a:ext cx="26754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24744"/>
            <a:ext cx="50040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Член Союза писателей России с 2002 г. Член Союза журналистов. Заместитель главного редактора газеты «Ржевские новости». Первая публикация появилась на страницах газеты «Ржевская правда» в 1967 г. Автор 10-ка книг. Дипломант Всероссийского конкурса Министерства внутренних дел России. Награжден почетным нагрудным знаком «200 лет МВД России». Дипломант областных журналистских конкурсов по правоохранительной тематике.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12"/>
            <a:ext cx="81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ИВАНОВИЧ ОЖОГИН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(24 ФЕВРАЛЯ 1953)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Ожогин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/>
        </p:blipFill>
        <p:spPr bwMode="auto">
          <a:xfrm>
            <a:off x="510015" y="1288272"/>
            <a:ext cx="2861265" cy="390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32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66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разносторонняя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ОЖОГИН\ОЖОГИН\КОСМОНАВТ АЛЕКСЕЙ 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110"/>
            <a:ext cx="3672408" cy="26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656" y="4148601"/>
            <a:ext cx="3651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Очень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хороший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человек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30110" r="3789"/>
          <a:stretch/>
        </p:blipFill>
        <p:spPr bwMode="auto">
          <a:xfrm>
            <a:off x="4680012" y="1214110"/>
            <a:ext cx="4026064" cy="24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088" y="3895538"/>
            <a:ext cx="2380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тличный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друг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3235" y="4425861"/>
            <a:ext cx="364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и прекрасный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семьянин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ЖОГИН\ОЖОГИН\P1030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6922" b="20852"/>
          <a:stretch/>
        </p:blipFill>
        <p:spPr bwMode="auto">
          <a:xfrm>
            <a:off x="611560" y="1124744"/>
            <a:ext cx="3482353" cy="24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ОЖОГИН\1DSC00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03453"/>
            <a:ext cx="3240361" cy="24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4" y="3717032"/>
            <a:ext cx="37799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Общегородской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конкурс чтецов «Стихи войны», который состоялся в 6 мая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2015 г.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Литературной гостиной Центральной библиотеки им. А.Н. Островского. В конкурсе приняли участие   30 учащихся общеобразовательных учреждений города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88640"/>
            <a:ext cx="464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Общественный деятель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933056"/>
            <a:ext cx="348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фестиваль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«Майские звезды».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Посадка яблоневого сада. П. Победа. 2015 год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645" y="57332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Заместитель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главного редактора газеты «Ржевские новости» и журналист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User\Desktop\ОЖОГИН\ОЖОГИН\5 — коп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47" y="1140594"/>
            <a:ext cx="6296564" cy="43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0753" y="300463"/>
            <a:ext cx="5575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Член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Союза журналистов России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Член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</a:rPr>
              <a:t>Союза писателей России, а значит талантливый писатель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User\Desktop\ОЖОГИН\ОЖОГИН\8 — коп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34" y="1484784"/>
            <a:ext cx="5946699" cy="36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57666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Член общественной организации «Ржевский книжный клуб имени А. Мыльникова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241" y="411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Автор десятка литературно-художественных</a:t>
            </a:r>
            <a:endParaRPr lang="ru-RU" sz="2800" dirty="0">
              <a:solidFill>
                <a:schemeClr val="accent2"/>
              </a:solidFill>
              <a:latin typeface="Times New Roman"/>
              <a:ea typeface="Times New Roman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/>
                <a:ea typeface="Times New Roman"/>
              </a:rPr>
              <a:t>и краеведческих книг</a:t>
            </a:r>
            <a:endParaRPr lang="ru-RU" sz="2800" dirty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 descr="C:\Users\User\Desktop\ОЖОГИН\ОЖОГИН\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12937" r="17308" b="20046"/>
          <a:stretch/>
        </p:blipFill>
        <p:spPr bwMode="auto">
          <a:xfrm>
            <a:off x="371241" y="1399683"/>
            <a:ext cx="1944216" cy="2794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586" y="442829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1997 год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ОЖОГИН\ОЖОГИН\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19430" r="15686" b="19251"/>
          <a:stretch/>
        </p:blipFill>
        <p:spPr bwMode="auto">
          <a:xfrm>
            <a:off x="3131840" y="1452617"/>
            <a:ext cx="1872208" cy="2742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ОЖОГИН\usOuMuEPRzA -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16" y="1480818"/>
            <a:ext cx="2306807" cy="27138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91053" y="4432176"/>
            <a:ext cx="178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 год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313213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44827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2128" y="39330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«Славянки»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47" y="44899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2001 год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ОЖОГИН\AeWca9_4n2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525658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3924437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Транспортная милиция на станции Ржев» (2002 г.), «Дамский танец» (2003 г.), «Живет возле Ржева девчонка» (2008 г.), «Ржев. Парни из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Угро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» (2008 г.), «В лихие времена» (2013 г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.)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ОЖОГИН\usOuMuEPRzA - копия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37626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717032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2013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год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Книга 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Calibri"/>
              </a:rPr>
              <a:t>«Ржевская земля. История родного края»,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авторы которой О.А. Кондратьев и Е.И.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Ожогин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ОЖОГИН\5fiWvB8qe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5665"/>
            <a:ext cx="4292352" cy="39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365104"/>
            <a:ext cx="4292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180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Рассказы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очерки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Ожогина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Е.И. публикуются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во всех сборниках ржевского литературно-исторического альманаха </a:t>
            </a:r>
            <a:r>
              <a:rPr lang="ru-RU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«Город над Волгой</a:t>
            </a:r>
            <a:r>
              <a:rPr lang="ru-RU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600" b="1" dirty="0">
              <a:solidFill>
                <a:schemeClr val="accent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464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МОУ "СОШ № 7" город Ржев</cp:lastModifiedBy>
  <cp:revision>44</cp:revision>
  <dcterms:created xsi:type="dcterms:W3CDTF">2016-02-17T10:58:39Z</dcterms:created>
  <dcterms:modified xsi:type="dcterms:W3CDTF">2017-09-22T08:23:43Z</dcterms:modified>
</cp:coreProperties>
</file>